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4"/>
  </p:notesMasterIdLst>
  <p:sldIdLst>
    <p:sldId id="263" r:id="rId3"/>
    <p:sldId id="257" r:id="rId4"/>
    <p:sldId id="260" r:id="rId5"/>
    <p:sldId id="268" r:id="rId6"/>
    <p:sldId id="273" r:id="rId7"/>
    <p:sldId id="274" r:id="rId8"/>
    <p:sldId id="271" r:id="rId9"/>
    <p:sldId id="272" r:id="rId10"/>
    <p:sldId id="270" r:id="rId11"/>
    <p:sldId id="265" r:id="rId12"/>
    <p:sldId id="27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59" d="100"/>
          <a:sy n="159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5A0F7-863C-E341-8E5E-C09C8188AE6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7A93C5-1209-2943-8730-1C7B243E50C0}">
      <dgm:prSet phldrT="[Text]"/>
      <dgm:spPr/>
      <dgm:t>
        <a:bodyPr/>
        <a:lstStyle/>
        <a:p>
          <a:r>
            <a:rPr lang="en-US" dirty="0"/>
            <a:t>Kindness</a:t>
          </a:r>
        </a:p>
      </dgm:t>
    </dgm:pt>
    <dgm:pt modelId="{80107491-F934-1342-984D-F32215BBD2B7}" type="parTrans" cxnId="{3EB45D35-735F-BD44-AD3C-ABBD036495AD}">
      <dgm:prSet/>
      <dgm:spPr/>
      <dgm:t>
        <a:bodyPr/>
        <a:lstStyle/>
        <a:p>
          <a:endParaRPr lang="en-US"/>
        </a:p>
      </dgm:t>
    </dgm:pt>
    <dgm:pt modelId="{D9D5BAFD-1A12-8842-9A49-FF317D34741E}" type="sibTrans" cxnId="{3EB45D35-735F-BD44-AD3C-ABBD036495AD}">
      <dgm:prSet/>
      <dgm:spPr/>
      <dgm:t>
        <a:bodyPr/>
        <a:lstStyle/>
        <a:p>
          <a:endParaRPr lang="en-US"/>
        </a:p>
      </dgm:t>
    </dgm:pt>
    <dgm:pt modelId="{CCD67DE4-358E-FE47-846F-AC2E70FACCE7}">
      <dgm:prSet phldrT="[Text]"/>
      <dgm:spPr/>
      <dgm:t>
        <a:bodyPr/>
        <a:lstStyle/>
        <a:p>
          <a:r>
            <a:rPr lang="en-US" dirty="0"/>
            <a:t>Sentiment</a:t>
          </a:r>
        </a:p>
      </dgm:t>
    </dgm:pt>
    <dgm:pt modelId="{920AAF12-2EB4-A94F-A49A-6733629A5E6B}" type="parTrans" cxnId="{6891964A-6C9E-CF46-BB36-8DC9D393610B}">
      <dgm:prSet/>
      <dgm:spPr/>
      <dgm:t>
        <a:bodyPr/>
        <a:lstStyle/>
        <a:p>
          <a:endParaRPr lang="en-US" dirty="0"/>
        </a:p>
      </dgm:t>
    </dgm:pt>
    <dgm:pt modelId="{DBA7C8F9-0086-8948-8DAF-9813A1213E35}" type="sibTrans" cxnId="{6891964A-6C9E-CF46-BB36-8DC9D393610B}">
      <dgm:prSet/>
      <dgm:spPr/>
      <dgm:t>
        <a:bodyPr/>
        <a:lstStyle/>
        <a:p>
          <a:endParaRPr lang="en-US"/>
        </a:p>
      </dgm:t>
    </dgm:pt>
    <dgm:pt modelId="{08F648D5-3C80-7149-9BFB-219831FFAD2E}">
      <dgm:prSet phldrT="[Text]"/>
      <dgm:spPr/>
      <dgm:t>
        <a:bodyPr/>
        <a:lstStyle/>
        <a:p>
          <a:r>
            <a:rPr lang="en-US" dirty="0"/>
            <a:t>Behavior</a:t>
          </a:r>
        </a:p>
      </dgm:t>
    </dgm:pt>
    <dgm:pt modelId="{BA86688F-A826-5A42-ADB0-AFE9C7E3DCB9}" type="parTrans" cxnId="{7715FD25-66E6-BA42-8FAC-CBBA81843DD7}">
      <dgm:prSet/>
      <dgm:spPr/>
      <dgm:t>
        <a:bodyPr/>
        <a:lstStyle/>
        <a:p>
          <a:endParaRPr lang="en-US" dirty="0"/>
        </a:p>
      </dgm:t>
    </dgm:pt>
    <dgm:pt modelId="{EBC3ADC1-C143-684D-9167-4BCA4527308C}" type="sibTrans" cxnId="{7715FD25-66E6-BA42-8FAC-CBBA81843DD7}">
      <dgm:prSet/>
      <dgm:spPr/>
      <dgm:t>
        <a:bodyPr/>
        <a:lstStyle/>
        <a:p>
          <a:endParaRPr lang="en-US"/>
        </a:p>
      </dgm:t>
    </dgm:pt>
    <dgm:pt modelId="{6823A78D-9E36-A643-930A-BF27E2222B0B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91FD8FEA-6C6F-0944-A6AF-BD4A269C0814}" type="parTrans" cxnId="{43B61291-EB33-8149-81A3-357D01B78363}">
      <dgm:prSet/>
      <dgm:spPr/>
      <dgm:t>
        <a:bodyPr/>
        <a:lstStyle/>
        <a:p>
          <a:endParaRPr lang="en-US" dirty="0"/>
        </a:p>
      </dgm:t>
    </dgm:pt>
    <dgm:pt modelId="{47583942-1658-954C-8295-DD825396352B}" type="sibTrans" cxnId="{43B61291-EB33-8149-81A3-357D01B78363}">
      <dgm:prSet/>
      <dgm:spPr/>
      <dgm:t>
        <a:bodyPr/>
        <a:lstStyle/>
        <a:p>
          <a:endParaRPr lang="en-US"/>
        </a:p>
      </dgm:t>
    </dgm:pt>
    <dgm:pt modelId="{70AE9C92-AC20-604C-9F34-23F420962E25}">
      <dgm:prSet phldrT="[Text]"/>
      <dgm:spPr/>
      <dgm:t>
        <a:bodyPr/>
        <a:lstStyle/>
        <a:p>
          <a:pPr rtl="0"/>
          <a:endParaRPr lang="en-US" dirty="0"/>
        </a:p>
      </dgm:t>
    </dgm:pt>
    <dgm:pt modelId="{D75427E1-4C6A-8341-A547-B579DEAEFEC3}" type="parTrans" cxnId="{B53C8AD9-697B-6142-BAA0-629F92166D90}">
      <dgm:prSet/>
      <dgm:spPr/>
      <dgm:t>
        <a:bodyPr/>
        <a:lstStyle/>
        <a:p>
          <a:endParaRPr lang="en-US"/>
        </a:p>
      </dgm:t>
    </dgm:pt>
    <dgm:pt modelId="{014BC16B-A66B-E347-8AC5-2EB117F8FD5B}" type="sibTrans" cxnId="{B53C8AD9-697B-6142-BAA0-629F92166D90}">
      <dgm:prSet/>
      <dgm:spPr/>
      <dgm:t>
        <a:bodyPr/>
        <a:lstStyle/>
        <a:p>
          <a:endParaRPr lang="en-US"/>
        </a:p>
      </dgm:t>
    </dgm:pt>
    <dgm:pt modelId="{01F3A943-E056-D240-B483-FD3317E4D800}" type="pres">
      <dgm:prSet presAssocID="{F975A0F7-863C-E341-8E5E-C09C8188AE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037554-1069-5940-8EE9-1E5AADE48A43}" type="pres">
      <dgm:prSet presAssocID="{2E7A93C5-1209-2943-8730-1C7B243E50C0}" presName="centerShape" presStyleLbl="node0" presStyleIdx="0" presStyleCnt="1"/>
      <dgm:spPr/>
    </dgm:pt>
    <dgm:pt modelId="{A4A4C184-C4E1-8F47-AEB0-DBA2EA73A66B}" type="pres">
      <dgm:prSet presAssocID="{920AAF12-2EB4-A94F-A49A-6733629A5E6B}" presName="Name9" presStyleLbl="parChTrans1D2" presStyleIdx="0" presStyleCnt="3"/>
      <dgm:spPr/>
    </dgm:pt>
    <dgm:pt modelId="{5795C7EA-0A5C-074C-8DA5-5961D7B3005F}" type="pres">
      <dgm:prSet presAssocID="{920AAF12-2EB4-A94F-A49A-6733629A5E6B}" presName="connTx" presStyleLbl="parChTrans1D2" presStyleIdx="0" presStyleCnt="3"/>
      <dgm:spPr/>
    </dgm:pt>
    <dgm:pt modelId="{48DEDD0F-FC77-5F4A-AA31-128576D7B76A}" type="pres">
      <dgm:prSet presAssocID="{CCD67DE4-358E-FE47-846F-AC2E70FACCE7}" presName="node" presStyleLbl="node1" presStyleIdx="0" presStyleCnt="3">
        <dgm:presLayoutVars>
          <dgm:bulletEnabled val="1"/>
        </dgm:presLayoutVars>
      </dgm:prSet>
      <dgm:spPr/>
    </dgm:pt>
    <dgm:pt modelId="{19D73033-902B-5646-9C05-6D526076E409}" type="pres">
      <dgm:prSet presAssocID="{BA86688F-A826-5A42-ADB0-AFE9C7E3DCB9}" presName="Name9" presStyleLbl="parChTrans1D2" presStyleIdx="1" presStyleCnt="3"/>
      <dgm:spPr/>
    </dgm:pt>
    <dgm:pt modelId="{DC9500FB-FE8A-C340-BADF-D7E3741D61D8}" type="pres">
      <dgm:prSet presAssocID="{BA86688F-A826-5A42-ADB0-AFE9C7E3DCB9}" presName="connTx" presStyleLbl="parChTrans1D2" presStyleIdx="1" presStyleCnt="3"/>
      <dgm:spPr/>
    </dgm:pt>
    <dgm:pt modelId="{57CE739F-5E1E-D74E-B12E-F8F1E4B90CD3}" type="pres">
      <dgm:prSet presAssocID="{08F648D5-3C80-7149-9BFB-219831FFAD2E}" presName="node" presStyleLbl="node1" presStyleIdx="1" presStyleCnt="3">
        <dgm:presLayoutVars>
          <dgm:bulletEnabled val="1"/>
        </dgm:presLayoutVars>
      </dgm:prSet>
      <dgm:spPr/>
    </dgm:pt>
    <dgm:pt modelId="{1310E7C7-AF61-4C48-8542-4F10DF6AA725}" type="pres">
      <dgm:prSet presAssocID="{91FD8FEA-6C6F-0944-A6AF-BD4A269C0814}" presName="Name9" presStyleLbl="parChTrans1D2" presStyleIdx="2" presStyleCnt="3"/>
      <dgm:spPr/>
    </dgm:pt>
    <dgm:pt modelId="{7F8B4063-1DC0-9741-BA6A-DC86122EB320}" type="pres">
      <dgm:prSet presAssocID="{91FD8FEA-6C6F-0944-A6AF-BD4A269C0814}" presName="connTx" presStyleLbl="parChTrans1D2" presStyleIdx="2" presStyleCnt="3"/>
      <dgm:spPr/>
    </dgm:pt>
    <dgm:pt modelId="{6F354BB2-295F-324C-A10C-D06B07EE0EE9}" type="pres">
      <dgm:prSet presAssocID="{6823A78D-9E36-A643-930A-BF27E2222B0B}" presName="node" presStyleLbl="node1" presStyleIdx="2" presStyleCnt="3">
        <dgm:presLayoutVars>
          <dgm:bulletEnabled val="1"/>
        </dgm:presLayoutVars>
      </dgm:prSet>
      <dgm:spPr/>
    </dgm:pt>
  </dgm:ptLst>
  <dgm:cxnLst>
    <dgm:cxn modelId="{1393EB14-90BD-A448-A34B-5FA9F50BEDDB}" type="presOf" srcId="{91FD8FEA-6C6F-0944-A6AF-BD4A269C0814}" destId="{1310E7C7-AF61-4C48-8542-4F10DF6AA725}" srcOrd="0" destOrd="0" presId="urn:microsoft.com/office/officeart/2005/8/layout/radial1"/>
    <dgm:cxn modelId="{7CE73515-AA0D-5446-BBBD-3F0C47248A64}" type="presOf" srcId="{BA86688F-A826-5A42-ADB0-AFE9C7E3DCB9}" destId="{DC9500FB-FE8A-C340-BADF-D7E3741D61D8}" srcOrd="1" destOrd="0" presId="urn:microsoft.com/office/officeart/2005/8/layout/radial1"/>
    <dgm:cxn modelId="{51562819-1AE4-414E-A2FB-2FB62F7A039B}" type="presOf" srcId="{2E7A93C5-1209-2943-8730-1C7B243E50C0}" destId="{C3037554-1069-5940-8EE9-1E5AADE48A43}" srcOrd="0" destOrd="0" presId="urn:microsoft.com/office/officeart/2005/8/layout/radial1"/>
    <dgm:cxn modelId="{7715FD25-66E6-BA42-8FAC-CBBA81843DD7}" srcId="{2E7A93C5-1209-2943-8730-1C7B243E50C0}" destId="{08F648D5-3C80-7149-9BFB-219831FFAD2E}" srcOrd="1" destOrd="0" parTransId="{BA86688F-A826-5A42-ADB0-AFE9C7E3DCB9}" sibTransId="{EBC3ADC1-C143-684D-9167-4BCA4527308C}"/>
    <dgm:cxn modelId="{3EB45D35-735F-BD44-AD3C-ABBD036495AD}" srcId="{F975A0F7-863C-E341-8E5E-C09C8188AE6C}" destId="{2E7A93C5-1209-2943-8730-1C7B243E50C0}" srcOrd="0" destOrd="0" parTransId="{80107491-F934-1342-984D-F32215BBD2B7}" sibTransId="{D9D5BAFD-1A12-8842-9A49-FF317D34741E}"/>
    <dgm:cxn modelId="{B8500744-D94B-E749-A48F-BEE06817BEF8}" type="presOf" srcId="{BA86688F-A826-5A42-ADB0-AFE9C7E3DCB9}" destId="{19D73033-902B-5646-9C05-6D526076E409}" srcOrd="0" destOrd="0" presId="urn:microsoft.com/office/officeart/2005/8/layout/radial1"/>
    <dgm:cxn modelId="{6891964A-6C9E-CF46-BB36-8DC9D393610B}" srcId="{2E7A93C5-1209-2943-8730-1C7B243E50C0}" destId="{CCD67DE4-358E-FE47-846F-AC2E70FACCE7}" srcOrd="0" destOrd="0" parTransId="{920AAF12-2EB4-A94F-A49A-6733629A5E6B}" sibTransId="{DBA7C8F9-0086-8948-8DAF-9813A1213E35}"/>
    <dgm:cxn modelId="{CD96AE7A-5858-4F4C-BC6A-3D3D886F1264}" type="presOf" srcId="{91FD8FEA-6C6F-0944-A6AF-BD4A269C0814}" destId="{7F8B4063-1DC0-9741-BA6A-DC86122EB320}" srcOrd="1" destOrd="0" presId="urn:microsoft.com/office/officeart/2005/8/layout/radial1"/>
    <dgm:cxn modelId="{43B61291-EB33-8149-81A3-357D01B78363}" srcId="{2E7A93C5-1209-2943-8730-1C7B243E50C0}" destId="{6823A78D-9E36-A643-930A-BF27E2222B0B}" srcOrd="2" destOrd="0" parTransId="{91FD8FEA-6C6F-0944-A6AF-BD4A269C0814}" sibTransId="{47583942-1658-954C-8295-DD825396352B}"/>
    <dgm:cxn modelId="{34ABCC95-10DA-D14A-BC1A-D8B4F8931116}" type="presOf" srcId="{920AAF12-2EB4-A94F-A49A-6733629A5E6B}" destId="{5795C7EA-0A5C-074C-8DA5-5961D7B3005F}" srcOrd="1" destOrd="0" presId="urn:microsoft.com/office/officeart/2005/8/layout/radial1"/>
    <dgm:cxn modelId="{B7D07E9D-B36A-384F-AB7F-BFF692446E87}" type="presOf" srcId="{6823A78D-9E36-A643-930A-BF27E2222B0B}" destId="{6F354BB2-295F-324C-A10C-D06B07EE0EE9}" srcOrd="0" destOrd="0" presId="urn:microsoft.com/office/officeart/2005/8/layout/radial1"/>
    <dgm:cxn modelId="{FBF18EB2-CF7F-DD4B-8F9D-F7F75C5C5356}" type="presOf" srcId="{920AAF12-2EB4-A94F-A49A-6733629A5E6B}" destId="{A4A4C184-C4E1-8F47-AEB0-DBA2EA73A66B}" srcOrd="0" destOrd="0" presId="urn:microsoft.com/office/officeart/2005/8/layout/radial1"/>
    <dgm:cxn modelId="{6B9936B4-CD97-1645-AA86-940CB29FE0C0}" type="presOf" srcId="{F975A0F7-863C-E341-8E5E-C09C8188AE6C}" destId="{01F3A943-E056-D240-B483-FD3317E4D800}" srcOrd="0" destOrd="0" presId="urn:microsoft.com/office/officeart/2005/8/layout/radial1"/>
    <dgm:cxn modelId="{4F24DECB-DD19-B748-9228-A9401294B740}" type="presOf" srcId="{08F648D5-3C80-7149-9BFB-219831FFAD2E}" destId="{57CE739F-5E1E-D74E-B12E-F8F1E4B90CD3}" srcOrd="0" destOrd="0" presId="urn:microsoft.com/office/officeart/2005/8/layout/radial1"/>
    <dgm:cxn modelId="{B0B822D6-B3AB-FF48-BFF9-10677CE979C5}" type="presOf" srcId="{CCD67DE4-358E-FE47-846F-AC2E70FACCE7}" destId="{48DEDD0F-FC77-5F4A-AA31-128576D7B76A}" srcOrd="0" destOrd="0" presId="urn:microsoft.com/office/officeart/2005/8/layout/radial1"/>
    <dgm:cxn modelId="{B53C8AD9-697B-6142-BAA0-629F92166D90}" srcId="{F975A0F7-863C-E341-8E5E-C09C8188AE6C}" destId="{70AE9C92-AC20-604C-9F34-23F420962E25}" srcOrd="1" destOrd="0" parTransId="{D75427E1-4C6A-8341-A547-B579DEAEFEC3}" sibTransId="{014BC16B-A66B-E347-8AC5-2EB117F8FD5B}"/>
    <dgm:cxn modelId="{287432CF-7095-B345-96F2-AABCC5BDEB4F}" type="presParOf" srcId="{01F3A943-E056-D240-B483-FD3317E4D800}" destId="{C3037554-1069-5940-8EE9-1E5AADE48A43}" srcOrd="0" destOrd="0" presId="urn:microsoft.com/office/officeart/2005/8/layout/radial1"/>
    <dgm:cxn modelId="{08C03015-2D83-4341-8D71-31F2A23681BE}" type="presParOf" srcId="{01F3A943-E056-D240-B483-FD3317E4D800}" destId="{A4A4C184-C4E1-8F47-AEB0-DBA2EA73A66B}" srcOrd="1" destOrd="0" presId="urn:microsoft.com/office/officeart/2005/8/layout/radial1"/>
    <dgm:cxn modelId="{3EEBA62E-C7DC-2049-AA7E-ADFD54692DA6}" type="presParOf" srcId="{A4A4C184-C4E1-8F47-AEB0-DBA2EA73A66B}" destId="{5795C7EA-0A5C-074C-8DA5-5961D7B3005F}" srcOrd="0" destOrd="0" presId="urn:microsoft.com/office/officeart/2005/8/layout/radial1"/>
    <dgm:cxn modelId="{99BA8532-AAA2-AA4E-B56D-87FFF06B3C20}" type="presParOf" srcId="{01F3A943-E056-D240-B483-FD3317E4D800}" destId="{48DEDD0F-FC77-5F4A-AA31-128576D7B76A}" srcOrd="2" destOrd="0" presId="urn:microsoft.com/office/officeart/2005/8/layout/radial1"/>
    <dgm:cxn modelId="{98A68F0B-F848-7F48-8669-FFCE567D22D1}" type="presParOf" srcId="{01F3A943-E056-D240-B483-FD3317E4D800}" destId="{19D73033-902B-5646-9C05-6D526076E409}" srcOrd="3" destOrd="0" presId="urn:microsoft.com/office/officeart/2005/8/layout/radial1"/>
    <dgm:cxn modelId="{490979A3-202B-5942-B823-409ED286CC31}" type="presParOf" srcId="{19D73033-902B-5646-9C05-6D526076E409}" destId="{DC9500FB-FE8A-C340-BADF-D7E3741D61D8}" srcOrd="0" destOrd="0" presId="urn:microsoft.com/office/officeart/2005/8/layout/radial1"/>
    <dgm:cxn modelId="{F25BD495-B9E9-5F4D-9F3D-2523E71F66D8}" type="presParOf" srcId="{01F3A943-E056-D240-B483-FD3317E4D800}" destId="{57CE739F-5E1E-D74E-B12E-F8F1E4B90CD3}" srcOrd="4" destOrd="0" presId="urn:microsoft.com/office/officeart/2005/8/layout/radial1"/>
    <dgm:cxn modelId="{125A56F5-1FE7-A14F-A4EE-5D5FC2458522}" type="presParOf" srcId="{01F3A943-E056-D240-B483-FD3317E4D800}" destId="{1310E7C7-AF61-4C48-8542-4F10DF6AA725}" srcOrd="5" destOrd="0" presId="urn:microsoft.com/office/officeart/2005/8/layout/radial1"/>
    <dgm:cxn modelId="{BBFC0456-4906-9A43-BD96-4A1CF533213C}" type="presParOf" srcId="{1310E7C7-AF61-4C48-8542-4F10DF6AA725}" destId="{7F8B4063-1DC0-9741-BA6A-DC86122EB320}" srcOrd="0" destOrd="0" presId="urn:microsoft.com/office/officeart/2005/8/layout/radial1"/>
    <dgm:cxn modelId="{DC1B5371-A6B9-F449-A8A8-622EBEFB9F14}" type="presParOf" srcId="{01F3A943-E056-D240-B483-FD3317E4D800}" destId="{6F354BB2-295F-324C-A10C-D06B07EE0EE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3717E-603C-3141-B809-C503744187CB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68B3AC-773C-D34A-8312-D40D1B428B57}">
      <dgm:prSet phldrT="[Text]"/>
      <dgm:spPr/>
      <dgm:t>
        <a:bodyPr/>
        <a:lstStyle/>
        <a:p>
          <a:pPr rtl="0"/>
          <a:r>
            <a:rPr lang="en-US" dirty="0"/>
            <a:t>Challenges</a:t>
          </a:r>
        </a:p>
      </dgm:t>
    </dgm:pt>
    <dgm:pt modelId="{609F9AF5-8E0D-CD49-96B2-9A31C91A21BE}" type="parTrans" cxnId="{2F2F8F94-7FB9-EA42-A06F-BB82268CD82C}">
      <dgm:prSet/>
      <dgm:spPr/>
      <dgm:t>
        <a:bodyPr/>
        <a:lstStyle/>
        <a:p>
          <a:endParaRPr lang="en-US"/>
        </a:p>
      </dgm:t>
    </dgm:pt>
    <dgm:pt modelId="{443AE04C-15E9-FA4F-BE38-51B3EF5C7497}" type="sibTrans" cxnId="{2F2F8F94-7FB9-EA42-A06F-BB82268CD82C}">
      <dgm:prSet/>
      <dgm:spPr/>
      <dgm:t>
        <a:bodyPr/>
        <a:lstStyle/>
        <a:p>
          <a:endParaRPr lang="en-US" dirty="0"/>
        </a:p>
      </dgm:t>
    </dgm:pt>
    <dgm:pt modelId="{95BAA21A-61F8-F543-92DA-64F17CCA675A}">
      <dgm:prSet phldrT="[Text]"/>
      <dgm:spPr/>
      <dgm:t>
        <a:bodyPr/>
        <a:lstStyle/>
        <a:p>
          <a:pPr rtl="0"/>
          <a:r>
            <a:rPr lang="en-US" dirty="0"/>
            <a:t>Gaps</a:t>
          </a:r>
        </a:p>
      </dgm:t>
    </dgm:pt>
    <dgm:pt modelId="{C86B7EAD-29AE-5F43-86BC-67801C077D4E}" type="parTrans" cxnId="{9ADC651F-60A0-864A-BB98-7E5B9BD625BD}">
      <dgm:prSet/>
      <dgm:spPr/>
      <dgm:t>
        <a:bodyPr/>
        <a:lstStyle/>
        <a:p>
          <a:endParaRPr lang="en-US" dirty="0"/>
        </a:p>
      </dgm:t>
    </dgm:pt>
    <dgm:pt modelId="{9BA6D9A4-B4F4-674A-8DA6-C402FE997DB5}" type="sibTrans" cxnId="{9ADC651F-60A0-864A-BB98-7E5B9BD625BD}">
      <dgm:prSet/>
      <dgm:spPr/>
      <dgm:t>
        <a:bodyPr/>
        <a:lstStyle/>
        <a:p>
          <a:endParaRPr lang="en-US"/>
        </a:p>
      </dgm:t>
    </dgm:pt>
    <dgm:pt modelId="{BBD46FFA-B450-404D-A211-83C972FFE0C9}">
      <dgm:prSet phldrT="[Text]"/>
      <dgm:spPr/>
      <dgm:t>
        <a:bodyPr/>
        <a:lstStyle/>
        <a:p>
          <a:pPr rtl="0"/>
          <a:r>
            <a:rPr lang="en-US" dirty="0"/>
            <a:t>Misperceptions</a:t>
          </a:r>
        </a:p>
      </dgm:t>
    </dgm:pt>
    <dgm:pt modelId="{FA662400-813E-9840-AE9E-617CFEC557BE}" type="parTrans" cxnId="{DEE5D440-8D97-974B-9725-BC024C31CF91}">
      <dgm:prSet/>
      <dgm:spPr/>
      <dgm:t>
        <a:bodyPr/>
        <a:lstStyle/>
        <a:p>
          <a:endParaRPr lang="en-US" dirty="0"/>
        </a:p>
      </dgm:t>
    </dgm:pt>
    <dgm:pt modelId="{5A5A44A3-17D6-7D47-849D-C49018927895}" type="sibTrans" cxnId="{DEE5D440-8D97-974B-9725-BC024C31CF91}">
      <dgm:prSet/>
      <dgm:spPr/>
      <dgm:t>
        <a:bodyPr/>
        <a:lstStyle/>
        <a:p>
          <a:endParaRPr lang="en-US"/>
        </a:p>
      </dgm:t>
    </dgm:pt>
    <dgm:pt modelId="{436065BC-4682-1C4D-BDB2-6AAB412EB644}">
      <dgm:prSet phldrT="[Text]"/>
      <dgm:spPr/>
      <dgm:t>
        <a:bodyPr/>
        <a:lstStyle/>
        <a:p>
          <a:pPr rtl="0"/>
          <a:r>
            <a:rPr lang="en-US" dirty="0"/>
            <a:t>Emotional Camouflage</a:t>
          </a:r>
        </a:p>
      </dgm:t>
    </dgm:pt>
    <dgm:pt modelId="{ACE91442-092A-B647-A897-3F782421A029}" type="parTrans" cxnId="{35C7AD82-71BC-A246-ABAB-107BB200A092}">
      <dgm:prSet/>
      <dgm:spPr/>
      <dgm:t>
        <a:bodyPr/>
        <a:lstStyle/>
        <a:p>
          <a:endParaRPr lang="en-US" dirty="0"/>
        </a:p>
      </dgm:t>
    </dgm:pt>
    <dgm:pt modelId="{E8F9E9C3-FD32-144A-BC12-46C6C69E45EC}" type="sibTrans" cxnId="{35C7AD82-71BC-A246-ABAB-107BB200A092}">
      <dgm:prSet/>
      <dgm:spPr/>
      <dgm:t>
        <a:bodyPr/>
        <a:lstStyle/>
        <a:p>
          <a:endParaRPr lang="en-US"/>
        </a:p>
      </dgm:t>
    </dgm:pt>
    <dgm:pt modelId="{ABB74637-CFF0-A745-9651-B8E7F30BA287}">
      <dgm:prSet phldrT="[Text]"/>
      <dgm:spPr/>
      <dgm:t>
        <a:bodyPr/>
        <a:lstStyle/>
        <a:p>
          <a:pPr rtl="0"/>
          <a:r>
            <a:rPr lang="en-US" dirty="0"/>
            <a:t>Toxic Positivity </a:t>
          </a:r>
        </a:p>
      </dgm:t>
    </dgm:pt>
    <dgm:pt modelId="{278CBDE6-D94B-114C-9DCC-B80722600882}" type="parTrans" cxnId="{B88DAD76-FBC9-234A-90C2-6071C52BB3DA}">
      <dgm:prSet/>
      <dgm:spPr/>
      <dgm:t>
        <a:bodyPr/>
        <a:lstStyle/>
        <a:p>
          <a:endParaRPr lang="en-US" dirty="0"/>
        </a:p>
      </dgm:t>
    </dgm:pt>
    <dgm:pt modelId="{5D57AE2D-3A4F-654E-A0E5-A01545173050}" type="sibTrans" cxnId="{B88DAD76-FBC9-234A-90C2-6071C52BB3DA}">
      <dgm:prSet/>
      <dgm:spPr/>
      <dgm:t>
        <a:bodyPr/>
        <a:lstStyle/>
        <a:p>
          <a:endParaRPr lang="en-US"/>
        </a:p>
      </dgm:t>
    </dgm:pt>
    <dgm:pt modelId="{AF67B253-FB9D-1445-9EE0-AE8B78F8F1D9}" type="pres">
      <dgm:prSet presAssocID="{5F43717E-603C-3141-B809-C503744187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F49E8A-54C3-1D45-8C81-FB11CF940E7D}" type="pres">
      <dgm:prSet presAssocID="{A568B3AC-773C-D34A-8312-D40D1B428B57}" presName="centerShape" presStyleLbl="node0" presStyleIdx="0" presStyleCnt="1"/>
      <dgm:spPr/>
    </dgm:pt>
    <dgm:pt modelId="{6ADBD72F-60BA-B047-AFAB-82B8DEEFB85D}" type="pres">
      <dgm:prSet presAssocID="{C86B7EAD-29AE-5F43-86BC-67801C077D4E}" presName="Name9" presStyleLbl="parChTrans1D2" presStyleIdx="0" presStyleCnt="4"/>
      <dgm:spPr/>
    </dgm:pt>
    <dgm:pt modelId="{2AE7DDD4-BFA7-6D42-91F4-F0B5DCC8640C}" type="pres">
      <dgm:prSet presAssocID="{C86B7EAD-29AE-5F43-86BC-67801C077D4E}" presName="connTx" presStyleLbl="parChTrans1D2" presStyleIdx="0" presStyleCnt="4"/>
      <dgm:spPr/>
    </dgm:pt>
    <dgm:pt modelId="{1F161885-E094-D546-AFE0-3815D522E87C}" type="pres">
      <dgm:prSet presAssocID="{95BAA21A-61F8-F543-92DA-64F17CCA675A}" presName="node" presStyleLbl="node1" presStyleIdx="0" presStyleCnt="4" custRadScaleRad="103038" custRadScaleInc="2860">
        <dgm:presLayoutVars>
          <dgm:bulletEnabled val="1"/>
        </dgm:presLayoutVars>
      </dgm:prSet>
      <dgm:spPr/>
    </dgm:pt>
    <dgm:pt modelId="{2F497885-E966-6847-88C0-A87F21C7C611}" type="pres">
      <dgm:prSet presAssocID="{FA662400-813E-9840-AE9E-617CFEC557BE}" presName="Name9" presStyleLbl="parChTrans1D2" presStyleIdx="1" presStyleCnt="4"/>
      <dgm:spPr/>
    </dgm:pt>
    <dgm:pt modelId="{05A74048-E110-214A-AEDD-48697037BA67}" type="pres">
      <dgm:prSet presAssocID="{FA662400-813E-9840-AE9E-617CFEC557BE}" presName="connTx" presStyleLbl="parChTrans1D2" presStyleIdx="1" presStyleCnt="4"/>
      <dgm:spPr/>
    </dgm:pt>
    <dgm:pt modelId="{5EBEF333-CB2E-9948-949A-492908961817}" type="pres">
      <dgm:prSet presAssocID="{BBD46FFA-B450-404D-A211-83C972FFE0C9}" presName="node" presStyleLbl="node1" presStyleIdx="1" presStyleCnt="4">
        <dgm:presLayoutVars>
          <dgm:bulletEnabled val="1"/>
        </dgm:presLayoutVars>
      </dgm:prSet>
      <dgm:spPr/>
    </dgm:pt>
    <dgm:pt modelId="{B28E2B8D-7B32-834B-809B-525613296811}" type="pres">
      <dgm:prSet presAssocID="{ACE91442-092A-B647-A897-3F782421A029}" presName="Name9" presStyleLbl="parChTrans1D2" presStyleIdx="2" presStyleCnt="4"/>
      <dgm:spPr/>
    </dgm:pt>
    <dgm:pt modelId="{94316428-CADD-FF40-83D5-45EF4390DBE7}" type="pres">
      <dgm:prSet presAssocID="{ACE91442-092A-B647-A897-3F782421A029}" presName="connTx" presStyleLbl="parChTrans1D2" presStyleIdx="2" presStyleCnt="4"/>
      <dgm:spPr/>
    </dgm:pt>
    <dgm:pt modelId="{08CCC7E0-1E08-FC42-A884-3F4CDA37B3FC}" type="pres">
      <dgm:prSet presAssocID="{436065BC-4682-1C4D-BDB2-6AAB412EB644}" presName="node" presStyleLbl="node1" presStyleIdx="2" presStyleCnt="4">
        <dgm:presLayoutVars>
          <dgm:bulletEnabled val="1"/>
        </dgm:presLayoutVars>
      </dgm:prSet>
      <dgm:spPr/>
    </dgm:pt>
    <dgm:pt modelId="{07BEEF7A-6C1E-2649-9514-6D7C623D62D7}" type="pres">
      <dgm:prSet presAssocID="{278CBDE6-D94B-114C-9DCC-B80722600882}" presName="Name9" presStyleLbl="parChTrans1D2" presStyleIdx="3" presStyleCnt="4"/>
      <dgm:spPr/>
    </dgm:pt>
    <dgm:pt modelId="{19AD67D6-F794-0341-9FEA-6F64A183D546}" type="pres">
      <dgm:prSet presAssocID="{278CBDE6-D94B-114C-9DCC-B80722600882}" presName="connTx" presStyleLbl="parChTrans1D2" presStyleIdx="3" presStyleCnt="4"/>
      <dgm:spPr/>
    </dgm:pt>
    <dgm:pt modelId="{0A817E24-C69E-C642-AFC0-FC4C89FEF4D4}" type="pres">
      <dgm:prSet presAssocID="{ABB74637-CFF0-A745-9651-B8E7F30BA287}" presName="node" presStyleLbl="node1" presStyleIdx="3" presStyleCnt="4">
        <dgm:presLayoutVars>
          <dgm:bulletEnabled val="1"/>
        </dgm:presLayoutVars>
      </dgm:prSet>
      <dgm:spPr/>
    </dgm:pt>
  </dgm:ptLst>
  <dgm:cxnLst>
    <dgm:cxn modelId="{D75E7514-CFB3-C54A-AC5E-4DF9DFAD8CA2}" type="presOf" srcId="{ACE91442-092A-B647-A897-3F782421A029}" destId="{94316428-CADD-FF40-83D5-45EF4390DBE7}" srcOrd="1" destOrd="0" presId="urn:microsoft.com/office/officeart/2005/8/layout/radial1"/>
    <dgm:cxn modelId="{9ADC651F-60A0-864A-BB98-7E5B9BD625BD}" srcId="{A568B3AC-773C-D34A-8312-D40D1B428B57}" destId="{95BAA21A-61F8-F543-92DA-64F17CCA675A}" srcOrd="0" destOrd="0" parTransId="{C86B7EAD-29AE-5F43-86BC-67801C077D4E}" sibTransId="{9BA6D9A4-B4F4-674A-8DA6-C402FE997DB5}"/>
    <dgm:cxn modelId="{4C7B9224-4C8B-824C-828B-CFD50F1E92D3}" type="presOf" srcId="{C86B7EAD-29AE-5F43-86BC-67801C077D4E}" destId="{6ADBD72F-60BA-B047-AFAB-82B8DEEFB85D}" srcOrd="0" destOrd="0" presId="urn:microsoft.com/office/officeart/2005/8/layout/radial1"/>
    <dgm:cxn modelId="{01A4E12F-D6E4-B945-91A2-01E44B22BBC2}" type="presOf" srcId="{ACE91442-092A-B647-A897-3F782421A029}" destId="{B28E2B8D-7B32-834B-809B-525613296811}" srcOrd="0" destOrd="0" presId="urn:microsoft.com/office/officeart/2005/8/layout/radial1"/>
    <dgm:cxn modelId="{B37D4D3D-00E9-9849-AE71-988387B2C376}" type="presOf" srcId="{FA662400-813E-9840-AE9E-617CFEC557BE}" destId="{2F497885-E966-6847-88C0-A87F21C7C611}" srcOrd="0" destOrd="0" presId="urn:microsoft.com/office/officeart/2005/8/layout/radial1"/>
    <dgm:cxn modelId="{33A8A03E-B7A9-6940-835B-2DA4CDE01D1E}" type="presOf" srcId="{FA662400-813E-9840-AE9E-617CFEC557BE}" destId="{05A74048-E110-214A-AEDD-48697037BA67}" srcOrd="1" destOrd="0" presId="urn:microsoft.com/office/officeart/2005/8/layout/radial1"/>
    <dgm:cxn modelId="{DEE5D440-8D97-974B-9725-BC024C31CF91}" srcId="{A568B3AC-773C-D34A-8312-D40D1B428B57}" destId="{BBD46FFA-B450-404D-A211-83C972FFE0C9}" srcOrd="1" destOrd="0" parTransId="{FA662400-813E-9840-AE9E-617CFEC557BE}" sibTransId="{5A5A44A3-17D6-7D47-849D-C49018927895}"/>
    <dgm:cxn modelId="{E1A4F740-F10D-6043-AAF6-DF3EC03BEE15}" type="presOf" srcId="{ABB74637-CFF0-A745-9651-B8E7F30BA287}" destId="{0A817E24-C69E-C642-AFC0-FC4C89FEF4D4}" srcOrd="0" destOrd="0" presId="urn:microsoft.com/office/officeart/2005/8/layout/radial1"/>
    <dgm:cxn modelId="{CD0F5F43-2786-9E40-8EAA-E4BA30EEA38F}" type="presOf" srcId="{C86B7EAD-29AE-5F43-86BC-67801C077D4E}" destId="{2AE7DDD4-BFA7-6D42-91F4-F0B5DCC8640C}" srcOrd="1" destOrd="0" presId="urn:microsoft.com/office/officeart/2005/8/layout/radial1"/>
    <dgm:cxn modelId="{CA300449-B946-C54D-AB1B-0E9FC3263A13}" type="presOf" srcId="{95BAA21A-61F8-F543-92DA-64F17CCA675A}" destId="{1F161885-E094-D546-AFE0-3815D522E87C}" srcOrd="0" destOrd="0" presId="urn:microsoft.com/office/officeart/2005/8/layout/radial1"/>
    <dgm:cxn modelId="{85A62C4E-53B2-A147-9DC7-41225FE8FAE6}" type="presOf" srcId="{BBD46FFA-B450-404D-A211-83C972FFE0C9}" destId="{5EBEF333-CB2E-9948-949A-492908961817}" srcOrd="0" destOrd="0" presId="urn:microsoft.com/office/officeart/2005/8/layout/radial1"/>
    <dgm:cxn modelId="{CA837C58-4981-C348-A4E7-4F537A33C819}" type="presOf" srcId="{436065BC-4682-1C4D-BDB2-6AAB412EB644}" destId="{08CCC7E0-1E08-FC42-A884-3F4CDA37B3FC}" srcOrd="0" destOrd="0" presId="urn:microsoft.com/office/officeart/2005/8/layout/radial1"/>
    <dgm:cxn modelId="{48A46E5C-7F47-D142-9C3D-3A7C2FBD93BD}" type="presOf" srcId="{A568B3AC-773C-D34A-8312-D40D1B428B57}" destId="{D9F49E8A-54C3-1D45-8C81-FB11CF940E7D}" srcOrd="0" destOrd="0" presId="urn:microsoft.com/office/officeart/2005/8/layout/radial1"/>
    <dgm:cxn modelId="{B88DAD76-FBC9-234A-90C2-6071C52BB3DA}" srcId="{A568B3AC-773C-D34A-8312-D40D1B428B57}" destId="{ABB74637-CFF0-A745-9651-B8E7F30BA287}" srcOrd="3" destOrd="0" parTransId="{278CBDE6-D94B-114C-9DCC-B80722600882}" sibTransId="{5D57AE2D-3A4F-654E-A0E5-A01545173050}"/>
    <dgm:cxn modelId="{35C7AD82-71BC-A246-ABAB-107BB200A092}" srcId="{A568B3AC-773C-D34A-8312-D40D1B428B57}" destId="{436065BC-4682-1C4D-BDB2-6AAB412EB644}" srcOrd="2" destOrd="0" parTransId="{ACE91442-092A-B647-A897-3F782421A029}" sibTransId="{E8F9E9C3-FD32-144A-BC12-46C6C69E45EC}"/>
    <dgm:cxn modelId="{D2376487-CC9F-B140-9E38-59D15B4C82A6}" type="presOf" srcId="{278CBDE6-D94B-114C-9DCC-B80722600882}" destId="{07BEEF7A-6C1E-2649-9514-6D7C623D62D7}" srcOrd="0" destOrd="0" presId="urn:microsoft.com/office/officeart/2005/8/layout/radial1"/>
    <dgm:cxn modelId="{2F2F8F94-7FB9-EA42-A06F-BB82268CD82C}" srcId="{5F43717E-603C-3141-B809-C503744187CB}" destId="{A568B3AC-773C-D34A-8312-D40D1B428B57}" srcOrd="0" destOrd="0" parTransId="{609F9AF5-8E0D-CD49-96B2-9A31C91A21BE}" sibTransId="{443AE04C-15E9-FA4F-BE38-51B3EF5C7497}"/>
    <dgm:cxn modelId="{887773C8-099C-814B-B0A3-EE61F4E13A79}" type="presOf" srcId="{5F43717E-603C-3141-B809-C503744187CB}" destId="{AF67B253-FB9D-1445-9EE0-AE8B78F8F1D9}" srcOrd="0" destOrd="0" presId="urn:microsoft.com/office/officeart/2005/8/layout/radial1"/>
    <dgm:cxn modelId="{F042E9CB-E9E8-6348-BD13-827B183AE818}" type="presOf" srcId="{278CBDE6-D94B-114C-9DCC-B80722600882}" destId="{19AD67D6-F794-0341-9FEA-6F64A183D546}" srcOrd="1" destOrd="0" presId="urn:microsoft.com/office/officeart/2005/8/layout/radial1"/>
    <dgm:cxn modelId="{5D3EFC33-592F-A04B-9C61-6E9A1AAA134A}" type="presParOf" srcId="{AF67B253-FB9D-1445-9EE0-AE8B78F8F1D9}" destId="{D9F49E8A-54C3-1D45-8C81-FB11CF940E7D}" srcOrd="0" destOrd="0" presId="urn:microsoft.com/office/officeart/2005/8/layout/radial1"/>
    <dgm:cxn modelId="{95841388-CCB4-5445-8822-7040FECA0005}" type="presParOf" srcId="{AF67B253-FB9D-1445-9EE0-AE8B78F8F1D9}" destId="{6ADBD72F-60BA-B047-AFAB-82B8DEEFB85D}" srcOrd="1" destOrd="0" presId="urn:microsoft.com/office/officeart/2005/8/layout/radial1"/>
    <dgm:cxn modelId="{8A20208E-A041-714F-A886-7149135540DD}" type="presParOf" srcId="{6ADBD72F-60BA-B047-AFAB-82B8DEEFB85D}" destId="{2AE7DDD4-BFA7-6D42-91F4-F0B5DCC8640C}" srcOrd="0" destOrd="0" presId="urn:microsoft.com/office/officeart/2005/8/layout/radial1"/>
    <dgm:cxn modelId="{FCF6A307-78C5-2C49-9E85-2144557DE095}" type="presParOf" srcId="{AF67B253-FB9D-1445-9EE0-AE8B78F8F1D9}" destId="{1F161885-E094-D546-AFE0-3815D522E87C}" srcOrd="2" destOrd="0" presId="urn:microsoft.com/office/officeart/2005/8/layout/radial1"/>
    <dgm:cxn modelId="{55E633E8-B23C-5644-AC5B-36680F3FC4FF}" type="presParOf" srcId="{AF67B253-FB9D-1445-9EE0-AE8B78F8F1D9}" destId="{2F497885-E966-6847-88C0-A87F21C7C611}" srcOrd="3" destOrd="0" presId="urn:microsoft.com/office/officeart/2005/8/layout/radial1"/>
    <dgm:cxn modelId="{7EEE4428-400B-7B4C-9620-52190CEE9B49}" type="presParOf" srcId="{2F497885-E966-6847-88C0-A87F21C7C611}" destId="{05A74048-E110-214A-AEDD-48697037BA67}" srcOrd="0" destOrd="0" presId="urn:microsoft.com/office/officeart/2005/8/layout/radial1"/>
    <dgm:cxn modelId="{577F2471-4AF3-5A4F-B0A6-0C02EB9B18E1}" type="presParOf" srcId="{AF67B253-FB9D-1445-9EE0-AE8B78F8F1D9}" destId="{5EBEF333-CB2E-9948-949A-492908961817}" srcOrd="4" destOrd="0" presId="urn:microsoft.com/office/officeart/2005/8/layout/radial1"/>
    <dgm:cxn modelId="{96C1C9E2-2321-1F43-B0B9-79D342F604F0}" type="presParOf" srcId="{AF67B253-FB9D-1445-9EE0-AE8B78F8F1D9}" destId="{B28E2B8D-7B32-834B-809B-525613296811}" srcOrd="5" destOrd="0" presId="urn:microsoft.com/office/officeart/2005/8/layout/radial1"/>
    <dgm:cxn modelId="{C0BE19F7-AF07-E347-B773-1459A7A064B4}" type="presParOf" srcId="{B28E2B8D-7B32-834B-809B-525613296811}" destId="{94316428-CADD-FF40-83D5-45EF4390DBE7}" srcOrd="0" destOrd="0" presId="urn:microsoft.com/office/officeart/2005/8/layout/radial1"/>
    <dgm:cxn modelId="{14B97D93-05F7-6942-BB42-F1E5B315DED0}" type="presParOf" srcId="{AF67B253-FB9D-1445-9EE0-AE8B78F8F1D9}" destId="{08CCC7E0-1E08-FC42-A884-3F4CDA37B3FC}" srcOrd="6" destOrd="0" presId="urn:microsoft.com/office/officeart/2005/8/layout/radial1"/>
    <dgm:cxn modelId="{771500FB-8839-B04A-B0C9-8BF0EC13CAAD}" type="presParOf" srcId="{AF67B253-FB9D-1445-9EE0-AE8B78F8F1D9}" destId="{07BEEF7A-6C1E-2649-9514-6D7C623D62D7}" srcOrd="7" destOrd="0" presId="urn:microsoft.com/office/officeart/2005/8/layout/radial1"/>
    <dgm:cxn modelId="{B1ACD5C0-8749-AD46-B4D7-882B47C6CC0C}" type="presParOf" srcId="{07BEEF7A-6C1E-2649-9514-6D7C623D62D7}" destId="{19AD67D6-F794-0341-9FEA-6F64A183D546}" srcOrd="0" destOrd="0" presId="urn:microsoft.com/office/officeart/2005/8/layout/radial1"/>
    <dgm:cxn modelId="{DBE1319B-855D-2242-B39E-F8F49990208D}" type="presParOf" srcId="{AF67B253-FB9D-1445-9EE0-AE8B78F8F1D9}" destId="{0A817E24-C69E-C642-AFC0-FC4C89FEF4D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37554-1069-5940-8EE9-1E5AADE48A43}">
      <dsp:nvSpPr>
        <dsp:cNvPr id="0" name=""/>
        <dsp:cNvSpPr/>
      </dsp:nvSpPr>
      <dsp:spPr>
        <a:xfrm>
          <a:off x="1924903" y="1339603"/>
          <a:ext cx="1029156" cy="10291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Kindness</a:t>
          </a:r>
        </a:p>
      </dsp:txBody>
      <dsp:txXfrm>
        <a:off x="2075619" y="1490319"/>
        <a:ext cx="727724" cy="727724"/>
      </dsp:txXfrm>
    </dsp:sp>
    <dsp:sp modelId="{A4A4C184-C4E1-8F47-AEB0-DBA2EA73A66B}">
      <dsp:nvSpPr>
        <dsp:cNvPr id="0" name=""/>
        <dsp:cNvSpPr/>
      </dsp:nvSpPr>
      <dsp:spPr>
        <a:xfrm rot="16200000">
          <a:off x="2285016" y="1166153"/>
          <a:ext cx="308930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308930" y="189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431758" y="1177414"/>
        <a:ext cx="15446" cy="15446"/>
      </dsp:txXfrm>
    </dsp:sp>
    <dsp:sp modelId="{48DEDD0F-FC77-5F4A-AA31-128576D7B76A}">
      <dsp:nvSpPr>
        <dsp:cNvPr id="0" name=""/>
        <dsp:cNvSpPr/>
      </dsp:nvSpPr>
      <dsp:spPr>
        <a:xfrm>
          <a:off x="1924903" y="1516"/>
          <a:ext cx="1029156" cy="1029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Sentiment</a:t>
          </a:r>
        </a:p>
      </dsp:txBody>
      <dsp:txXfrm>
        <a:off x="2075619" y="152232"/>
        <a:ext cx="727724" cy="727724"/>
      </dsp:txXfrm>
    </dsp:sp>
    <dsp:sp modelId="{19D73033-902B-5646-9C05-6D526076E409}">
      <dsp:nvSpPr>
        <dsp:cNvPr id="0" name=""/>
        <dsp:cNvSpPr/>
      </dsp:nvSpPr>
      <dsp:spPr>
        <a:xfrm rot="1800000">
          <a:off x="2864424" y="2169718"/>
          <a:ext cx="308930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308930" y="189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11166" y="2180979"/>
        <a:ext cx="15446" cy="15446"/>
      </dsp:txXfrm>
    </dsp:sp>
    <dsp:sp modelId="{57CE739F-5E1E-D74E-B12E-F8F1E4B90CD3}">
      <dsp:nvSpPr>
        <dsp:cNvPr id="0" name=""/>
        <dsp:cNvSpPr/>
      </dsp:nvSpPr>
      <dsp:spPr>
        <a:xfrm>
          <a:off x="3083720" y="2008646"/>
          <a:ext cx="1029156" cy="1029156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Behavior</a:t>
          </a:r>
        </a:p>
      </dsp:txBody>
      <dsp:txXfrm>
        <a:off x="3234436" y="2159362"/>
        <a:ext cx="727724" cy="727724"/>
      </dsp:txXfrm>
    </dsp:sp>
    <dsp:sp modelId="{1310E7C7-AF61-4C48-8542-4F10DF6AA725}">
      <dsp:nvSpPr>
        <dsp:cNvPr id="0" name=""/>
        <dsp:cNvSpPr/>
      </dsp:nvSpPr>
      <dsp:spPr>
        <a:xfrm rot="9000000">
          <a:off x="1705607" y="2169718"/>
          <a:ext cx="308930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308930" y="189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1852349" y="2180979"/>
        <a:ext cx="15446" cy="15446"/>
      </dsp:txXfrm>
    </dsp:sp>
    <dsp:sp modelId="{6F354BB2-295F-324C-A10C-D06B07EE0EE9}">
      <dsp:nvSpPr>
        <dsp:cNvPr id="0" name=""/>
        <dsp:cNvSpPr/>
      </dsp:nvSpPr>
      <dsp:spPr>
        <a:xfrm>
          <a:off x="766086" y="2008646"/>
          <a:ext cx="1029156" cy="102915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Leadership</a:t>
          </a:r>
        </a:p>
      </dsp:txBody>
      <dsp:txXfrm>
        <a:off x="916802" y="2159362"/>
        <a:ext cx="727724" cy="727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9E8A-54C3-1D45-8C81-FB11CF940E7D}">
      <dsp:nvSpPr>
        <dsp:cNvPr id="0" name=""/>
        <dsp:cNvSpPr/>
      </dsp:nvSpPr>
      <dsp:spPr>
        <a:xfrm>
          <a:off x="1572697" y="1313264"/>
          <a:ext cx="1007905" cy="10079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Challenges</a:t>
          </a:r>
        </a:p>
      </dsp:txBody>
      <dsp:txXfrm>
        <a:off x="1720301" y="1460868"/>
        <a:ext cx="712697" cy="712697"/>
      </dsp:txXfrm>
    </dsp:sp>
    <dsp:sp modelId="{6ADBD72F-60BA-B047-AFAB-82B8DEEFB85D}">
      <dsp:nvSpPr>
        <dsp:cNvPr id="0" name=""/>
        <dsp:cNvSpPr/>
      </dsp:nvSpPr>
      <dsp:spPr>
        <a:xfrm rot="16279444">
          <a:off x="1938972" y="1138744"/>
          <a:ext cx="305709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305709" y="218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84184" y="1152942"/>
        <a:ext cx="15285" cy="15285"/>
      </dsp:txXfrm>
    </dsp:sp>
    <dsp:sp modelId="{1F161885-E094-D546-AFE0-3815D522E87C}">
      <dsp:nvSpPr>
        <dsp:cNvPr id="0" name=""/>
        <dsp:cNvSpPr/>
      </dsp:nvSpPr>
      <dsp:spPr>
        <a:xfrm>
          <a:off x="1603051" y="0"/>
          <a:ext cx="1007905" cy="10079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Gaps</a:t>
          </a:r>
        </a:p>
      </dsp:txBody>
      <dsp:txXfrm>
        <a:off x="1750655" y="147604"/>
        <a:ext cx="712697" cy="712697"/>
      </dsp:txXfrm>
    </dsp:sp>
    <dsp:sp modelId="{2F497885-E966-6847-88C0-A87F21C7C611}">
      <dsp:nvSpPr>
        <dsp:cNvPr id="0" name=""/>
        <dsp:cNvSpPr/>
      </dsp:nvSpPr>
      <dsp:spPr>
        <a:xfrm>
          <a:off x="2580603" y="1795376"/>
          <a:ext cx="303686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303686" y="218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24854" y="1809624"/>
        <a:ext cx="15184" cy="15184"/>
      </dsp:txXfrm>
    </dsp:sp>
    <dsp:sp modelId="{5EBEF333-CB2E-9948-949A-492908961817}">
      <dsp:nvSpPr>
        <dsp:cNvPr id="0" name=""/>
        <dsp:cNvSpPr/>
      </dsp:nvSpPr>
      <dsp:spPr>
        <a:xfrm>
          <a:off x="2884289" y="1313264"/>
          <a:ext cx="1007905" cy="1007905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Misperceptions</a:t>
          </a:r>
        </a:p>
      </dsp:txBody>
      <dsp:txXfrm>
        <a:off x="3031893" y="1460868"/>
        <a:ext cx="712697" cy="712697"/>
      </dsp:txXfrm>
    </dsp:sp>
    <dsp:sp modelId="{B28E2B8D-7B32-834B-809B-525613296811}">
      <dsp:nvSpPr>
        <dsp:cNvPr id="0" name=""/>
        <dsp:cNvSpPr/>
      </dsp:nvSpPr>
      <dsp:spPr>
        <a:xfrm rot="5400000">
          <a:off x="1924807" y="2451171"/>
          <a:ext cx="303686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303686" y="218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69058" y="2465420"/>
        <a:ext cx="15184" cy="15184"/>
      </dsp:txXfrm>
    </dsp:sp>
    <dsp:sp modelId="{08CCC7E0-1E08-FC42-A884-3F4CDA37B3FC}">
      <dsp:nvSpPr>
        <dsp:cNvPr id="0" name=""/>
        <dsp:cNvSpPr/>
      </dsp:nvSpPr>
      <dsp:spPr>
        <a:xfrm>
          <a:off x="1572697" y="2624855"/>
          <a:ext cx="1007905" cy="1007905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Emotional Camouflage</a:t>
          </a:r>
        </a:p>
      </dsp:txBody>
      <dsp:txXfrm>
        <a:off x="1720301" y="2772459"/>
        <a:ext cx="712697" cy="712697"/>
      </dsp:txXfrm>
    </dsp:sp>
    <dsp:sp modelId="{07BEEF7A-6C1E-2649-9514-6D7C623D62D7}">
      <dsp:nvSpPr>
        <dsp:cNvPr id="0" name=""/>
        <dsp:cNvSpPr/>
      </dsp:nvSpPr>
      <dsp:spPr>
        <a:xfrm rot="10800000">
          <a:off x="1269011" y="1795376"/>
          <a:ext cx="303686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303686" y="218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1413262" y="1809624"/>
        <a:ext cx="15184" cy="15184"/>
      </dsp:txXfrm>
    </dsp:sp>
    <dsp:sp modelId="{0A817E24-C69E-C642-AFC0-FC4C89FEF4D4}">
      <dsp:nvSpPr>
        <dsp:cNvPr id="0" name=""/>
        <dsp:cNvSpPr/>
      </dsp:nvSpPr>
      <dsp:spPr>
        <a:xfrm>
          <a:off x="261106" y="1313264"/>
          <a:ext cx="1007905" cy="100790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Toxic Positivity </a:t>
          </a:r>
        </a:p>
      </dsp:txBody>
      <dsp:txXfrm>
        <a:off x="408710" y="1460868"/>
        <a:ext cx="712697" cy="712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51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1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9f10d246_2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379f10d246_2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57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0" y="1063823"/>
            <a:ext cx="9144000" cy="301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497400" y="871400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 dirty="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11925" y="3117859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1222236" y="3482109"/>
            <a:ext cx="73200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n-US" sz="1600" b="1" dirty="0"/>
              <a:t>- </a:t>
            </a:r>
            <a:r>
              <a:rPr lang="en-US" sz="1600" dirty="0"/>
              <a:t>Publilius Syrus</a:t>
            </a:r>
          </a:p>
        </p:txBody>
      </p:sp>
      <p:sp>
        <p:nvSpPr>
          <p:cNvPr id="210" name="Google Shape;210;p38"/>
          <p:cNvSpPr txBox="1"/>
          <p:nvPr/>
        </p:nvSpPr>
        <p:spPr>
          <a:xfrm>
            <a:off x="1014036" y="1915036"/>
            <a:ext cx="7736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i="1" dirty="0"/>
              <a:t>You can accomplish by kindness what you cannot accomplish by force.</a:t>
            </a:r>
            <a:endParaRPr lang="en-US" sz="2400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673516" y="2031181"/>
            <a:ext cx="7797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40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 dirty="0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323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041932" y="1236425"/>
            <a:ext cx="4774738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Agenda: Kindness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4901264" y="2102589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282705" y="197925"/>
            <a:ext cx="46786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4873055" y="2285972"/>
            <a:ext cx="3943615" cy="300000"/>
            <a:chOff x="5254055" y="2362172"/>
            <a:chExt cx="3323755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Dimensions of kindness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4873053" y="2769675"/>
            <a:ext cx="4114200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Challenges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4873055" y="3196225"/>
            <a:ext cx="3852656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So what? </a:t>
              </a: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4873055" y="3622750"/>
            <a:ext cx="3740896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Now what? 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4873055" y="4063387"/>
            <a:ext cx="358028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Questions?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136543" y="388408"/>
            <a:ext cx="7724089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layfair Display Medium"/>
              </a:rPr>
              <a:t>1. </a:t>
            </a:r>
            <a:r>
              <a:rPr lang="en-US" sz="28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Dimensions of kindness</a:t>
            </a: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41071" y="1195796"/>
            <a:ext cx="598911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C141F-D291-3E4F-AF41-50532D73D3BD}"/>
              </a:ext>
            </a:extLst>
          </p:cNvPr>
          <p:cNvSpPr txBox="1"/>
          <p:nvPr/>
        </p:nvSpPr>
        <p:spPr>
          <a:xfrm>
            <a:off x="591526" y="1813705"/>
            <a:ext cx="4572000" cy="19082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800" dirty="0"/>
              <a:t>Kindness as sentiment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Kindness as behaviors 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Kindness as leadership</a:t>
            </a:r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C159A-4A12-874D-8FD7-95EF95466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739341"/>
              </p:ext>
            </p:extLst>
          </p:nvPr>
        </p:nvGraphicFramePr>
        <p:xfrm>
          <a:off x="3849467" y="1485761"/>
          <a:ext cx="4878963" cy="303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17225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Challenges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195796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981266" y="1565251"/>
            <a:ext cx="712755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n-US" sz="1800" dirty="0"/>
              <a:t>Sentiment-behavior gap 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Leadership perspective </a:t>
            </a:r>
            <a:r>
              <a:rPr lang="en-US" dirty="0"/>
              <a:t>(see next slide)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Employee perspective </a:t>
            </a:r>
            <a:r>
              <a:rPr lang="en-US" dirty="0"/>
              <a:t>(see slide 6)</a:t>
            </a:r>
            <a:br>
              <a:rPr lang="en-US" dirty="0"/>
            </a:br>
            <a:endParaRPr lang="en-US" dirty="0"/>
          </a:p>
          <a:p>
            <a:pPr marL="342900" lvl="0" indent="-342900">
              <a:buFont typeface="+mj-lt"/>
              <a:buAutoNum type="alphaLcPeriod"/>
            </a:pPr>
            <a:r>
              <a:rPr lang="en-US" sz="1800" dirty="0"/>
              <a:t>Softness misperception</a:t>
            </a:r>
            <a:br>
              <a:rPr lang="en-US" sz="1800" dirty="0"/>
            </a:br>
            <a:endParaRPr lang="en-US" sz="1800" dirty="0"/>
          </a:p>
          <a:p>
            <a:pPr marL="342900" lvl="0" indent="-342900">
              <a:buFont typeface="+mj-lt"/>
              <a:buAutoNum type="alphaLcPeriod"/>
            </a:pPr>
            <a:r>
              <a:rPr lang="en-US" sz="1800" dirty="0"/>
              <a:t>Emotional camouflage</a:t>
            </a:r>
            <a:br>
              <a:rPr lang="en-US" sz="1800" dirty="0"/>
            </a:br>
            <a:endParaRPr lang="en-US" sz="1800" dirty="0"/>
          </a:p>
          <a:p>
            <a:pPr marL="342900" lvl="0" indent="-342900">
              <a:buFont typeface="+mj-lt"/>
              <a:buAutoNum type="alphaLcPeriod"/>
            </a:pPr>
            <a:r>
              <a:rPr lang="en-US" sz="1800" dirty="0"/>
              <a:t>Toxic positivity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A1DAEC-819F-1F41-8E77-1B2312693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227677"/>
              </p:ext>
            </p:extLst>
          </p:nvPr>
        </p:nvGraphicFramePr>
        <p:xfrm>
          <a:off x="4636304" y="1340647"/>
          <a:ext cx="4153301" cy="363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69D93-91D8-1A45-9F78-8877329D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5" y="67915"/>
            <a:ext cx="7731649" cy="5007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64D03-3856-4769-A89C-9A70299E2E0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7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52AA2-E46A-0444-9550-90ADB839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5" y="126687"/>
            <a:ext cx="7673009" cy="4890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1BC50-EF1E-BE67-01D8-AC0C279C64C8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2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So what? 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212173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618109" y="1508621"/>
            <a:ext cx="4507002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/>
              <a:t>Are you committed to beyond-the-situation kindness? 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Are you willing to “take the hit” of being considered “too soft”? </a:t>
            </a:r>
          </a:p>
          <a:p>
            <a:pPr marL="342900" indent="-342900">
              <a:buFont typeface="+mj-lt"/>
              <a:buAutoNum type="alphaLcPeriod"/>
            </a:pP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Can your corral your emotions and practice kindness even when you might be angry or just plain tired?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0D173-9E27-D54C-9731-1E629C07D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421" y="245622"/>
            <a:ext cx="786063" cy="825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485371-E003-0448-A6B4-A4429A131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111" y="1735154"/>
            <a:ext cx="3882345" cy="18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395793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So what? </a:t>
            </a:r>
            <a:r>
              <a:rPr lang="en" sz="2000" i="1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(cont’d) </a:t>
            </a:r>
            <a:endParaRPr lang="en" sz="2000" i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145378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650526" y="1621664"/>
            <a:ext cx="5205526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en-US" sz="2000" dirty="0"/>
              <a:t>Are you always learning about new ways to show kindness? 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LcPeriod" startAt="4"/>
            </a:pPr>
            <a:r>
              <a:rPr lang="en-US" sz="2000" dirty="0"/>
              <a:t>Can you assume “positive intent” even when you are dubious?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E76316-B27F-A041-92FD-9D1A05C2D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261" y="304937"/>
            <a:ext cx="786063" cy="825671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6A44ADC9-F58B-2A4F-846B-4D1AF7484A3B}"/>
              </a:ext>
            </a:extLst>
          </p:cNvPr>
          <p:cNvSpPr txBox="1"/>
          <p:nvPr/>
        </p:nvSpPr>
        <p:spPr>
          <a:xfrm>
            <a:off x="6413293" y="2201418"/>
            <a:ext cx="2251700" cy="136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Kindness is the language which the deaf can hear and the blind can see.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-Mark Twain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894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259218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</a:t>
            </a:r>
            <a:r>
              <a:rPr lang="en-US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Now what?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787532" y="1086523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87532" y="1038369"/>
            <a:ext cx="5786157" cy="398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sz="2400" dirty="0"/>
              <a:t>Discussion Questions</a:t>
            </a:r>
          </a:p>
          <a:p>
            <a:pPr algn="ctr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How can leadership kindness be misunderstood and misinterpreted?</a:t>
            </a:r>
            <a:br>
              <a:rPr lang="en-US" sz="1700" dirty="0"/>
            </a:br>
            <a:endParaRPr lang="en-US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Can you give some examples of toxic positivity? How do team members respond in the short-term? Long-term?</a:t>
            </a:r>
            <a:br>
              <a:rPr lang="en-US" sz="1700" dirty="0"/>
            </a:br>
            <a:endParaRPr lang="en-US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Can you provide an example of when assuming positive intent led to a positive result? Negative result? What did you learn from those experiences?</a:t>
            </a:r>
            <a:r>
              <a:rPr lang="en-US" sz="1800" dirty="0"/>
              <a:t> </a:t>
            </a:r>
          </a:p>
          <a:p>
            <a:r>
              <a:rPr lang="en-US" dirty="0"/>
              <a:t> 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9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B3CCD-5941-A34F-9566-11DC34EC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36" y="2071861"/>
            <a:ext cx="1935448" cy="14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315</Words>
  <Application>Microsoft Macintosh PowerPoint</Application>
  <PresentationFormat>On-screen Show (16:9)</PresentationFormat>
  <Paragraphs>75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Lato</vt:lpstr>
      <vt:lpstr>Playfair Display</vt:lpstr>
      <vt:lpstr>Playfair Display ExtraBold</vt:lpstr>
      <vt:lpstr>Playfair Display Medium</vt:lpstr>
      <vt:lpstr>Roboto</vt:lpstr>
      <vt:lpstr>Arial</vt:lpstr>
      <vt:lpstr>Calibri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24</cp:revision>
  <cp:lastPrinted>2022-07-17T16:29:16Z</cp:lastPrinted>
  <dcterms:modified xsi:type="dcterms:W3CDTF">2022-07-23T20:39:55Z</dcterms:modified>
</cp:coreProperties>
</file>